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 userDrawn="1"/>
        </p:nvCxnSpPr>
        <p:spPr>
          <a:xfrm>
            <a:off x="457199" y="6470694"/>
            <a:ext cx="8229600" cy="0"/>
          </a:xfrm>
          <a:prstGeom prst="line">
            <a:avLst/>
          </a:prstGeom>
          <a:ln>
            <a:solidFill>
              <a:srgbClr val="208A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28" y="165147"/>
            <a:ext cx="1144198" cy="1058857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335610" y="165149"/>
            <a:ext cx="7351189" cy="7149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b="1" i="0">
                <a:solidFill>
                  <a:srgbClr val="208A3A"/>
                </a:solidFill>
                <a:latin typeface="Signika Bold"/>
                <a:cs typeface="Signika Bold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  <a:br>
              <a:rPr lang="de-DE" dirty="0"/>
            </a:br>
            <a:r>
              <a:rPr lang="de-DE" dirty="0"/>
              <a:t>....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35610" y="943834"/>
            <a:ext cx="7351189" cy="258229"/>
          </a:xfrm>
          <a:prstGeom prst="rect">
            <a:avLst/>
          </a:prstGeom>
          <a:gradFill flip="none" rotWithShape="1">
            <a:gsLst>
              <a:gs pos="33000">
                <a:srgbClr val="F76A00"/>
              </a:gs>
              <a:gs pos="100000">
                <a:srgbClr val="FFFFFF"/>
              </a:gs>
            </a:gsLst>
            <a:lin ang="10800000" scaled="0"/>
            <a:tileRect/>
          </a:gradFill>
        </p:spPr>
        <p:txBody>
          <a:bodyPr wrap="none" bIns="4680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lang="de-CH" sz="1600" b="1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ans Regular"/>
                <a:ea typeface="+mn-ea"/>
                <a:cs typeface="Nunito Sans Regular"/>
              </a:defRPr>
            </a:lvl1pPr>
          </a:lstStyle>
          <a:p>
            <a:pPr lvl="0"/>
            <a:r>
              <a:rPr lang="de-CH" dirty="0"/>
              <a:t>Text Gliederungsebene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0939" y="6490378"/>
            <a:ext cx="475860" cy="365125"/>
          </a:xfrm>
          <a:prstGeom prst="rect">
            <a:avLst/>
          </a:prstGeom>
        </p:spPr>
        <p:txBody>
          <a:bodyPr rIns="0"/>
          <a:lstStyle>
            <a:lvl1pPr algn="r">
              <a:defRPr sz="1200" b="0" i="0">
                <a:solidFill>
                  <a:srgbClr val="208A3A"/>
                </a:solidFill>
                <a:latin typeface="Nunito Sans Regular"/>
                <a:cs typeface="Nunito Sans Regular"/>
              </a:defRPr>
            </a:lvl1pPr>
          </a:lstStyle>
          <a:p>
            <a:fld id="{92633A4A-F8D6-0D41-A6CD-628509F36A5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758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36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rgbClr val="489C17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Nunito Sans Black"/>
          <a:ea typeface="+mn-ea"/>
          <a:cs typeface="Nunito Sans Black"/>
        </a:defRPr>
      </a:lvl1pPr>
      <a:lvl2pPr marL="622300" indent="-2603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Nunito Sans Black"/>
          <a:ea typeface="+mn-ea"/>
          <a:cs typeface="Nunito Sans Black"/>
        </a:defRPr>
      </a:lvl2pPr>
      <a:lvl3pPr marL="809625" indent="-185738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Nunito Sans Black"/>
          <a:ea typeface="+mn-ea"/>
          <a:cs typeface="Nunito Sans Blac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Autofit/>
          </a:bodyPr>
          <a:lstStyle/>
          <a:p>
            <a:r>
              <a:rPr lang="de-DE" dirty="0"/>
              <a:t>Ja, ich möchte den Newsletter erhalten und / oder mitwirken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gradFill flip="none" rotWithShape="1">
            <a:gsLst>
              <a:gs pos="33000">
                <a:srgbClr val="FF6600"/>
              </a:gs>
              <a:gs pos="100000">
                <a:srgbClr val="FFFFFF"/>
              </a:gs>
            </a:gsLst>
            <a:lin ang="10800000" scaled="0"/>
            <a:tileRect/>
          </a:gradFill>
        </p:spPr>
        <p:txBody>
          <a:bodyPr vert="horz" wrap="none" lIns="91440" tIns="45720" rIns="91440" bIns="46800" rtlCol="0" anchor="ctr" anchorCtr="0">
            <a:noAutofit/>
          </a:bodyPr>
          <a:lstStyle/>
          <a:p>
            <a:r>
              <a:rPr lang="de-DE" dirty="0">
                <a:latin typeface="Nunito Sans Bold"/>
                <a:cs typeface="Nunito Sans Bold"/>
              </a:rPr>
              <a:t>Meine Einwilligung kann ich jederzeit widerrufen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991123"/>
              </p:ext>
            </p:extLst>
          </p:nvPr>
        </p:nvGraphicFramePr>
        <p:xfrm>
          <a:off x="457199" y="1664099"/>
          <a:ext cx="8229600" cy="4621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9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738">
                <a:tc>
                  <a:txBody>
                    <a:bodyPr/>
                    <a:lstStyle/>
                    <a:p>
                      <a:pPr algn="ctr"/>
                      <a:r>
                        <a:rPr lang="de-DE" sz="16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  <a:t>Vorname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  <a:t>e-mail</a:t>
                      </a:r>
                      <a:r>
                        <a:rPr lang="de-DE" sz="1600" b="1" i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  <a:t> </a:t>
                      </a:r>
                      <a:r>
                        <a:rPr lang="de-DE" sz="16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  <a:t>Adresse / Telefon</a:t>
                      </a:r>
                      <a:br>
                        <a:rPr lang="de-DE" sz="16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</a:br>
                      <a:r>
                        <a:rPr lang="de-DE" sz="16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  <a:t>(ggf. Initiative)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  <a:t>Erhalt News-letter?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unito Sans Bold"/>
                          <a:cs typeface="Nunito Sans Bold"/>
                        </a:rPr>
                        <a:t>Interesse Mitwirkung?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651"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i="0" dirty="0">
                        <a:latin typeface="Nunito Sans Bold"/>
                        <a:cs typeface="Nunito Sans 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5172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Black</vt:lpstr>
      <vt:lpstr>Nunito Sans Black</vt:lpstr>
      <vt:lpstr>Nunito Sans Bold</vt:lpstr>
      <vt:lpstr>Nunito Sans Regular</vt:lpstr>
      <vt:lpstr>Signika Bold</vt:lpstr>
      <vt:lpstr>1_Office Theme</vt:lpstr>
      <vt:lpstr>Ja, ich möchte den Newsletter erhalten und / oder mitwirken </vt:lpstr>
    </vt:vector>
  </TitlesOfParts>
  <Company>Xrail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Ja, ich interessiere mich für eine Permakultur-AG, ich möchte den Newsletter erhalten und / oder bei fairNETZt mitwirken </dc:title>
  <dc:creator>Hartmut Schäfer</dc:creator>
  <cp:lastModifiedBy>Hartmut Schaefer</cp:lastModifiedBy>
  <cp:revision>3</cp:revision>
  <dcterms:created xsi:type="dcterms:W3CDTF">2018-01-05T10:32:52Z</dcterms:created>
  <dcterms:modified xsi:type="dcterms:W3CDTF">2020-02-16T12:24:26Z</dcterms:modified>
</cp:coreProperties>
</file>